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D_C8600578.xml" ContentType="application/vnd.ms-powerpoint.comments+xml"/>
  <Override PartName="/ppt/notesSlides/notesSlide11.xml" ContentType="application/vnd.openxmlformats-officedocument.presentationml.notesSlide+xml"/>
  <Override PartName="/ppt/comments/modernComment_14E_7F636548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5_89081A9F.xml" ContentType="application/vnd.ms-powerpoint.comments+xml"/>
  <Override PartName="/ppt/notesSlides/notesSlide14.xml" ContentType="application/vnd.openxmlformats-officedocument.presentationml.notesSlide+xml"/>
  <Override PartName="/ppt/comments/modernComment_146_217C7ADE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1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33" r:id="rId12"/>
    <p:sldId id="334" r:id="rId13"/>
    <p:sldId id="327" r:id="rId14"/>
    <p:sldId id="325" r:id="rId15"/>
    <p:sldId id="326" r:id="rId16"/>
    <p:sldId id="329" r:id="rId17"/>
    <p:sldId id="322" r:id="rId18"/>
    <p:sldId id="332" r:id="rId19"/>
    <p:sldId id="33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504" dt="2024-01-06T12:54:31.539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3"/>
    <p:restoredTop sz="94337" autoAdjust="0"/>
  </p:normalViewPr>
  <p:slideViewPr>
    <p:cSldViewPr snapToGrid="0">
      <p:cViewPr>
        <p:scale>
          <a:sx n="203" d="100"/>
          <a:sy n="203" d="100"/>
        </p:scale>
        <p:origin x="328" y="-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redo custSel addSld delSld modSld sldOrd">
      <pc:chgData name="Riccardo Gobbo" userId="0d04fc686b17e95a" providerId="LiveId" clId="{FD5D5260-68A6-4140-96CD-F964B04056F5}" dt="2024-01-08T12:32:25.434" v="1114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6T12:54:44.023" v="1108" actId="12789"/>
        <pc:sldMkLst>
          <pc:docMk/>
          <pc:sldMk cId="221176379" sldId="323"/>
        </pc:sldMkLst>
        <pc:spChg chg="mod">
          <ac:chgData name="Riccardo Gobbo" userId="0d04fc686b17e95a" providerId="LiveId" clId="{FD5D5260-68A6-4140-96CD-F964B04056F5}" dt="2024-01-06T11:20:25.464" v="857" actId="1076"/>
          <ac:spMkLst>
            <pc:docMk/>
            <pc:sldMk cId="221176379" sldId="323"/>
            <ac:spMk id="2" creationId="{B9A42EBD-A43D-6604-D28D-37DC641B447A}"/>
          </ac:spMkLst>
        </pc:spChg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mod">
          <ac:chgData name="Riccardo Gobbo" userId="0d04fc686b17e95a" providerId="LiveId" clId="{FD5D5260-68A6-4140-96CD-F964B04056F5}" dt="2024-01-06T12:54:31.539" v="1103"/>
          <ac:spMkLst>
            <pc:docMk/>
            <pc:sldMk cId="221176379" sldId="323"/>
            <ac:spMk id="5" creationId="{470FBCF9-5186-C4DE-2AEF-7DD1D94FBB6B}"/>
          </ac:spMkLst>
        </pc:spChg>
        <pc:spChg chg="add del mod">
          <ac:chgData name="Riccardo Gobbo" userId="0d04fc686b17e95a" providerId="LiveId" clId="{FD5D5260-68A6-4140-96CD-F964B04056F5}" dt="2024-01-06T11:47:47.196" v="951" actId="478"/>
          <ac:spMkLst>
            <pc:docMk/>
            <pc:sldMk cId="221176379" sldId="323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4:37.605" v="1106" actId="1076"/>
          <ac:spMkLst>
            <pc:docMk/>
            <pc:sldMk cId="221176379" sldId="323"/>
            <ac:spMk id="7" creationId="{1B510C9C-9283-AC6C-AECA-5562F4CCDFA3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0" creationId="{77AF81F5-2F0C-691C-84DF-CB12B9981D48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2" creationId="{CC372D8E-1E9E-47FA-26BB-0052A3960458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  <pc:sldChg chg="addSp delSp modSp mod ord">
        <pc:chgData name="Riccardo Gobbo" userId="0d04fc686b17e95a" providerId="LiveId" clId="{FD5D5260-68A6-4140-96CD-F964B04056F5}" dt="2024-01-08T12:32:22.718" v="1112" actId="20578"/>
        <pc:sldMkLst>
          <pc:docMk/>
          <pc:sldMk cId="2299009695" sldId="325"/>
        </pc:sldMkLst>
        <pc:spChg chg="add mod">
          <ac:chgData name="Riccardo Gobbo" userId="0d04fc686b17e95a" providerId="LiveId" clId="{FD5D5260-68A6-4140-96CD-F964B04056F5}" dt="2024-01-06T12:52:39.673" v="1083" actId="113"/>
          <ac:spMkLst>
            <pc:docMk/>
            <pc:sldMk cId="2299009695" sldId="325"/>
            <ac:spMk id="4" creationId="{89AD5E18-25C8-6102-D049-8A26268DE569}"/>
          </ac:spMkLst>
        </pc:spChg>
        <pc:spChg chg="add mod">
          <ac:chgData name="Riccardo Gobbo" userId="0d04fc686b17e95a" providerId="LiveId" clId="{FD5D5260-68A6-4140-96CD-F964B04056F5}" dt="2024-01-06T12:52:03.998" v="1065" actId="20577"/>
          <ac:spMkLst>
            <pc:docMk/>
            <pc:sldMk cId="2299009695" sldId="325"/>
            <ac:spMk id="5" creationId="{C09B9582-0AE9-347C-A49B-3EC95BEA16E5}"/>
          </ac:spMkLst>
        </pc:spChg>
        <pc:spChg chg="del mod">
          <ac:chgData name="Riccardo Gobbo" userId="0d04fc686b17e95a" providerId="LiveId" clId="{FD5D5260-68A6-4140-96CD-F964B04056F5}" dt="2024-01-06T11:02:01.559" v="629" actId="478"/>
          <ac:spMkLst>
            <pc:docMk/>
            <pc:sldMk cId="2299009695" sldId="325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6T12:52:23.577" v="1076" actId="164"/>
          <ac:spMkLst>
            <pc:docMk/>
            <pc:sldMk cId="2299009695" sldId="325"/>
            <ac:spMk id="21" creationId="{3CC78FFF-1BC5-1A18-1005-995F905A4774}"/>
          </ac:spMkLst>
        </pc:spChg>
        <pc:spChg chg="mod">
          <ac:chgData name="Riccardo Gobbo" userId="0d04fc686b17e95a" providerId="LiveId" clId="{FD5D5260-68A6-4140-96CD-F964B04056F5}" dt="2024-01-06T12:52:26.501" v="1077" actId="164"/>
          <ac:spMkLst>
            <pc:docMk/>
            <pc:sldMk cId="2299009695" sldId="325"/>
            <ac:spMk id="22" creationId="{DBFF9D13-DFA5-CF4A-668E-584C12128850}"/>
          </ac:spMkLst>
        </pc:spChg>
        <pc:spChg chg="mod topLvl">
          <ac:chgData name="Riccardo Gobbo" userId="0d04fc686b17e95a" providerId="LiveId" clId="{FD5D5260-68A6-4140-96CD-F964B04056F5}" dt="2024-01-06T12:53:05.306" v="1090" actId="1076"/>
          <ac:spMkLst>
            <pc:docMk/>
            <pc:sldMk cId="2299009695" sldId="325"/>
            <ac:spMk id="23" creationId="{C10ADC4B-438A-5C03-E5F5-DFAF53DDC1BC}"/>
          </ac:spMkLst>
        </pc:spChg>
        <pc:grpChg chg="add mod ord">
          <ac:chgData name="Riccardo Gobbo" userId="0d04fc686b17e95a" providerId="LiveId" clId="{FD5D5260-68A6-4140-96CD-F964B04056F5}" dt="2024-01-06T12:53:44.728" v="1102" actId="1076"/>
          <ac:grpSpMkLst>
            <pc:docMk/>
            <pc:sldMk cId="2299009695" sldId="325"/>
            <ac:grpSpMk id="6" creationId="{AD6B6DB5-2FAD-0A95-B10D-77A61D26278D}"/>
          </ac:grpSpMkLst>
        </pc:grpChg>
        <pc:grpChg chg="add mod">
          <ac:chgData name="Riccardo Gobbo" userId="0d04fc686b17e95a" providerId="LiveId" clId="{FD5D5260-68A6-4140-96CD-F964B04056F5}" dt="2024-01-06T12:53:27.810" v="1098" actId="1076"/>
          <ac:grpSpMkLst>
            <pc:docMk/>
            <pc:sldMk cId="2299009695" sldId="325"/>
            <ac:grpSpMk id="7" creationId="{87A73409-1C17-3DAD-DB1F-E72404173BB9}"/>
          </ac:grpSpMkLst>
        </pc:grpChg>
        <pc:grpChg chg="add del mod">
          <ac:chgData name="Riccardo Gobbo" userId="0d04fc686b17e95a" providerId="LiveId" clId="{FD5D5260-68A6-4140-96CD-F964B04056F5}" dt="2024-01-06T12:53:01.538" v="1089" actId="165"/>
          <ac:grpSpMkLst>
            <pc:docMk/>
            <pc:sldMk cId="2299009695" sldId="325"/>
            <ac:grpSpMk id="8" creationId="{F0CA6DF4-F565-B8A7-0884-70112FD61796}"/>
          </ac:grpSpMkLst>
        </pc:grpChg>
        <pc:picChg chg="mod">
          <ac:chgData name="Riccardo Gobbo" userId="0d04fc686b17e95a" providerId="LiveId" clId="{FD5D5260-68A6-4140-96CD-F964B04056F5}" dt="2024-01-06T12:52:26.501" v="1077" actId="164"/>
          <ac:picMkLst>
            <pc:docMk/>
            <pc:sldMk cId="2299009695" sldId="325"/>
            <ac:picMk id="14" creationId="{AD7E60FD-2318-0B50-DF76-B6DC2D792115}"/>
          </ac:picMkLst>
        </pc:picChg>
        <pc:picChg chg="mod">
          <ac:chgData name="Riccardo Gobbo" userId="0d04fc686b17e95a" providerId="LiveId" clId="{FD5D5260-68A6-4140-96CD-F964B04056F5}" dt="2024-01-06T12:52:23.577" v="1076" actId="164"/>
          <ac:picMkLst>
            <pc:docMk/>
            <pc:sldMk cId="2299009695" sldId="325"/>
            <ac:picMk id="16" creationId="{143F3FAD-BA7D-E7E7-659C-B3EB6E6A9C1E}"/>
          </ac:picMkLst>
        </pc:picChg>
        <pc:picChg chg="mod topLvl">
          <ac:chgData name="Riccardo Gobbo" userId="0d04fc686b17e95a" providerId="LiveId" clId="{FD5D5260-68A6-4140-96CD-F964B04056F5}" dt="2024-01-06T12:53:37.657" v="1101" actId="14100"/>
          <ac:picMkLst>
            <pc:docMk/>
            <pc:sldMk cId="2299009695" sldId="325"/>
            <ac:picMk id="20" creationId="{A1926CA0-AE5B-323E-13C2-91A37F1AD71C}"/>
          </ac:picMkLst>
        </pc:picChg>
      </pc:sldChg>
      <pc:sldChg chg="addSp delSp modSp mod ord">
        <pc:chgData name="Riccardo Gobbo" userId="0d04fc686b17e95a" providerId="LiveId" clId="{FD5D5260-68A6-4140-96CD-F964B04056F5}" dt="2024-01-08T12:32:22.718" v="1112" actId="20578"/>
        <pc:sldMkLst>
          <pc:docMk/>
          <pc:sldMk cId="561806046" sldId="326"/>
        </pc:sldMkLst>
        <pc:spChg chg="add mod">
          <ac:chgData name="Riccardo Gobbo" userId="0d04fc686b17e95a" providerId="LiveId" clId="{FD5D5260-68A6-4140-96CD-F964B04056F5}" dt="2024-01-06T12:52:09.199" v="1072" actId="20577"/>
          <ac:spMkLst>
            <pc:docMk/>
            <pc:sldMk cId="561806046" sldId="326"/>
            <ac:spMk id="2" creationId="{111E958E-4FBD-AEB8-2293-66C943A028B3}"/>
          </ac:spMkLst>
        </pc:spChg>
        <pc:spChg chg="del mod">
          <ac:chgData name="Riccardo Gobbo" userId="0d04fc686b17e95a" providerId="LiveId" clId="{FD5D5260-68A6-4140-96CD-F964B04056F5}" dt="2024-01-06T11:11:19.777" v="731" actId="478"/>
          <ac:spMkLst>
            <pc:docMk/>
            <pc:sldMk cId="561806046" sldId="326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13:11.378" v="737" actId="478"/>
          <ac:spMkLst>
            <pc:docMk/>
            <pc:sldMk cId="561806046" sldId="326"/>
            <ac:spMk id="11" creationId="{185B492F-C7F2-DFBC-BEAC-36CB77786A1A}"/>
          </ac:spMkLst>
        </pc:spChg>
        <pc:spChg chg="add del mod">
          <ac:chgData name="Riccardo Gobbo" userId="0d04fc686b17e95a" providerId="LiveId" clId="{FD5D5260-68A6-4140-96CD-F964B04056F5}" dt="2024-01-06T11:14:01.258" v="746" actId="478"/>
          <ac:spMkLst>
            <pc:docMk/>
            <pc:sldMk cId="561806046" sldId="326"/>
            <ac:spMk id="12" creationId="{987B7EC3-3226-B20A-06C8-0C06457D96EE}"/>
          </ac:spMkLst>
        </pc:spChg>
        <pc:spChg chg="add mod">
          <ac:chgData name="Riccardo Gobbo" userId="0d04fc686b17e95a" providerId="LiveId" clId="{FD5D5260-68A6-4140-96CD-F964B04056F5}" dt="2024-01-06T12:51:07.023" v="1053" actId="113"/>
          <ac:spMkLst>
            <pc:docMk/>
            <pc:sldMk cId="561806046" sldId="326"/>
            <ac:spMk id="13" creationId="{6863B479-D943-92AE-FB89-2E863D2F93F2}"/>
          </ac:spMkLst>
        </pc:spChg>
        <pc:spChg chg="add mod">
          <ac:chgData name="Riccardo Gobbo" userId="0d04fc686b17e95a" providerId="LiveId" clId="{FD5D5260-68A6-4140-96CD-F964B04056F5}" dt="2024-01-06T11:21:08.969" v="867" actId="12788"/>
          <ac:spMkLst>
            <pc:docMk/>
            <pc:sldMk cId="561806046" sldId="326"/>
            <ac:spMk id="14" creationId="{5CF174B4-1524-7412-A026-236CC658C2F6}"/>
          </ac:spMkLst>
        </pc:spChg>
        <pc:spChg chg="add mod">
          <ac:chgData name="Riccardo Gobbo" userId="0d04fc686b17e95a" providerId="LiveId" clId="{FD5D5260-68A6-4140-96CD-F964B04056F5}" dt="2024-01-06T11:21:12.339" v="868" actId="12788"/>
          <ac:spMkLst>
            <pc:docMk/>
            <pc:sldMk cId="561806046" sldId="326"/>
            <ac:spMk id="15" creationId="{FD681862-B482-688F-6D85-D082B904B019}"/>
          </ac:spMkLst>
        </pc:spChg>
        <pc:spChg chg="add mod ord">
          <ac:chgData name="Riccardo Gobbo" userId="0d04fc686b17e95a" providerId="LiveId" clId="{FD5D5260-68A6-4140-96CD-F964B04056F5}" dt="2024-01-06T11:20:40.149" v="862" actId="167"/>
          <ac:spMkLst>
            <pc:docMk/>
            <pc:sldMk cId="561806046" sldId="326"/>
            <ac:spMk id="18" creationId="{4847999D-AD1F-0F5A-22B5-0A1FFA68305F}"/>
          </ac:spMkLst>
        </pc:spChg>
        <pc:spChg chg="del mod">
          <ac:chgData name="Riccardo Gobbo" userId="0d04fc686b17e95a" providerId="LiveId" clId="{FD5D5260-68A6-4140-96CD-F964B04056F5}" dt="2024-01-06T11:22:42.831" v="876" actId="478"/>
          <ac:spMkLst>
            <pc:docMk/>
            <pc:sldMk cId="561806046" sldId="326"/>
            <ac:spMk id="669" creationId="{00000000-0000-0000-0000-000000000000}"/>
          </ac:spMkLst>
        </pc:spChg>
        <pc:spChg chg="del mod">
          <ac:chgData name="Riccardo Gobbo" userId="0d04fc686b17e95a" providerId="LiveId" clId="{FD5D5260-68A6-4140-96CD-F964B04056F5}" dt="2024-01-06T11:48:28.975" v="959" actId="478"/>
          <ac:spMkLst>
            <pc:docMk/>
            <pc:sldMk cId="561806046" sldId="326"/>
            <ac:spMk id="670" creationId="{00000000-0000-0000-0000-000000000000}"/>
          </ac:spMkLst>
        </pc:spChg>
        <pc:picChg chg="add del mod ord modCrop">
          <ac:chgData name="Riccardo Gobbo" userId="0d04fc686b17e95a" providerId="LiveId" clId="{FD5D5260-68A6-4140-96CD-F964B04056F5}" dt="2024-01-06T11:20:01.501" v="853" actId="478"/>
          <ac:picMkLst>
            <pc:docMk/>
            <pc:sldMk cId="561806046" sldId="326"/>
            <ac:picMk id="3" creationId="{595E3470-96BD-7A4E-6193-210631A4B540}"/>
          </ac:picMkLst>
        </pc:picChg>
        <pc:picChg chg="add mod">
          <ac:chgData name="Riccardo Gobbo" userId="0d04fc686b17e95a" providerId="LiveId" clId="{FD5D5260-68A6-4140-96CD-F964B04056F5}" dt="2024-01-06T11:48:15.080" v="958" actId="1076"/>
          <ac:picMkLst>
            <pc:docMk/>
            <pc:sldMk cId="561806046" sldId="326"/>
            <ac:picMk id="3" creationId="{A7653BCC-ECA7-97C0-CC3D-42F4A17C83C7}"/>
          </ac:picMkLst>
        </pc:picChg>
        <pc:picChg chg="add del mod">
          <ac:chgData name="Riccardo Gobbo" userId="0d04fc686b17e95a" providerId="LiveId" clId="{FD5D5260-68A6-4140-96CD-F964B04056F5}" dt="2024-01-06T11:08:38.287" v="645" actId="478"/>
          <ac:picMkLst>
            <pc:docMk/>
            <pc:sldMk cId="561806046" sldId="326"/>
            <ac:picMk id="6" creationId="{24D4BCC8-BC7C-5B9B-54A8-1350EF95A17B}"/>
          </ac:picMkLst>
        </pc:picChg>
        <pc:picChg chg="del">
          <ac:chgData name="Riccardo Gobbo" userId="0d04fc686b17e95a" providerId="LiveId" clId="{FD5D5260-68A6-4140-96CD-F964B04056F5}" dt="2024-01-06T11:09:29.590" v="650" actId="478"/>
          <ac:picMkLst>
            <pc:docMk/>
            <pc:sldMk cId="561806046" sldId="326"/>
            <ac:picMk id="7" creationId="{0C2C6322-84A5-B78B-175B-90B1C3E4F2D1}"/>
          </ac:picMkLst>
        </pc:picChg>
        <pc:picChg chg="del">
          <ac:chgData name="Riccardo Gobbo" userId="0d04fc686b17e95a" providerId="LiveId" clId="{FD5D5260-68A6-4140-96CD-F964B04056F5}" dt="2024-01-06T11:09:31.872" v="651" actId="478"/>
          <ac:picMkLst>
            <pc:docMk/>
            <pc:sldMk cId="561806046" sldId="326"/>
            <ac:picMk id="9" creationId="{B6D4E479-BB62-DAD4-98D4-F567439A129B}"/>
          </ac:picMkLst>
        </pc:picChg>
        <pc:picChg chg="add mod modCrop">
          <ac:chgData name="Riccardo Gobbo" userId="0d04fc686b17e95a" providerId="LiveId" clId="{FD5D5260-68A6-4140-96CD-F964B04056F5}" dt="2024-01-06T11:21:12.339" v="868" actId="12788"/>
          <ac:picMkLst>
            <pc:docMk/>
            <pc:sldMk cId="561806046" sldId="326"/>
            <ac:picMk id="10" creationId="{19761D60-FA72-1199-4EA3-977B3E599E7D}"/>
          </ac:picMkLst>
        </pc:picChg>
        <pc:picChg chg="add mod modCrop">
          <ac:chgData name="Riccardo Gobbo" userId="0d04fc686b17e95a" providerId="LiveId" clId="{FD5D5260-68A6-4140-96CD-F964B04056F5}" dt="2024-01-06T11:21:29.984" v="869" actId="732"/>
          <ac:picMkLst>
            <pc:docMk/>
            <pc:sldMk cId="561806046" sldId="326"/>
            <ac:picMk id="17" creationId="{E29029EA-80AC-4859-B9DC-D713A9FDCE6C}"/>
          </ac:picMkLst>
        </pc:picChg>
      </pc:sldChg>
      <pc:sldChg chg="addSp delSp modSp mod">
        <pc:chgData name="Riccardo Gobbo" userId="0d04fc686b17e95a" providerId="LiveId" clId="{FD5D5260-68A6-4140-96CD-F964B04056F5}" dt="2024-01-06T12:52:12.459" v="1075" actId="20577"/>
        <pc:sldMkLst>
          <pc:docMk/>
          <pc:sldMk cId="3611840817" sldId="327"/>
        </pc:sldMkLst>
        <pc:spChg chg="add mod">
          <ac:chgData name="Riccardo Gobbo" userId="0d04fc686b17e95a" providerId="LiveId" clId="{FD5D5260-68A6-4140-96CD-F964B04056F5}" dt="2024-01-06T11:44:37.021" v="936" actId="1076"/>
          <ac:spMkLst>
            <pc:docMk/>
            <pc:sldMk cId="3611840817" sldId="327"/>
            <ac:spMk id="2" creationId="{36B137D0-16BF-C394-8CA4-985437BD5D5E}"/>
          </ac:spMkLst>
        </pc:spChg>
        <pc:spChg chg="add mod">
          <ac:chgData name="Riccardo Gobbo" userId="0d04fc686b17e95a" providerId="LiveId" clId="{FD5D5260-68A6-4140-96CD-F964B04056F5}" dt="2024-01-06T11:44:45.788" v="940" actId="1076"/>
          <ac:spMkLst>
            <pc:docMk/>
            <pc:sldMk cId="3611840817" sldId="327"/>
            <ac:spMk id="4" creationId="{C35941AB-BAC5-7DED-678D-D6695482008E}"/>
          </ac:spMkLst>
        </pc:spChg>
        <pc:spChg chg="mod">
          <ac:chgData name="Riccardo Gobbo" userId="0d04fc686b17e95a" providerId="LiveId" clId="{FD5D5260-68A6-4140-96CD-F964B04056F5}" dt="2024-01-06T12:49:46.696" v="981" actId="1076"/>
          <ac:spMkLst>
            <pc:docMk/>
            <pc:sldMk cId="3611840817" sldId="327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2:12.459" v="1075" actId="20577"/>
          <ac:spMkLst>
            <pc:docMk/>
            <pc:sldMk cId="3611840817" sldId="327"/>
            <ac:spMk id="7" creationId="{49BA5A31-CF8C-4103-8A49-AD68066D900A}"/>
          </ac:spMkLst>
        </pc:spChg>
        <pc:spChg chg="del mod">
          <ac:chgData name="Riccardo Gobbo" userId="0d04fc686b17e95a" providerId="LiveId" clId="{FD5D5260-68A6-4140-96CD-F964B04056F5}" dt="2024-01-06T11:48:32.895" v="960" actId="478"/>
          <ac:spMkLst>
            <pc:docMk/>
            <pc:sldMk cId="3611840817" sldId="327"/>
            <ac:spMk id="669" creationId="{00000000-0000-0000-0000-000000000000}"/>
          </ac:spMkLst>
        </pc:spChg>
        <pc:spChg chg="del">
          <ac:chgData name="Riccardo Gobbo" userId="0d04fc686b17e95a" providerId="LiveId" clId="{FD5D5260-68A6-4140-96CD-F964B04056F5}" dt="2024-01-06T11:48:35.004" v="961" actId="478"/>
          <ac:spMkLst>
            <pc:docMk/>
            <pc:sldMk cId="3611840817" sldId="327"/>
            <ac:spMk id="670" creationId="{00000000-0000-0000-0000-000000000000}"/>
          </ac:spMkLst>
        </pc:spChg>
        <pc:picChg chg="mod">
          <ac:chgData name="Riccardo Gobbo" userId="0d04fc686b17e95a" providerId="LiveId" clId="{FD5D5260-68A6-4140-96CD-F964B04056F5}" dt="2024-01-06T12:49:54.183" v="984" actId="12789"/>
          <ac:picMkLst>
            <pc:docMk/>
            <pc:sldMk cId="3611840817" sldId="327"/>
            <ac:picMk id="3" creationId="{39B051C1-5A11-ECDB-530D-9320239F5433}"/>
          </ac:picMkLst>
        </pc:picChg>
        <pc:picChg chg="mod">
          <ac:chgData name="Riccardo Gobbo" userId="0d04fc686b17e95a" providerId="LiveId" clId="{FD5D5260-68A6-4140-96CD-F964B04056F5}" dt="2024-01-06T12:49:54.183" v="984" actId="12789"/>
          <ac:picMkLst>
            <pc:docMk/>
            <pc:sldMk cId="3611840817" sldId="327"/>
            <ac:picMk id="6" creationId="{7CFF5DCA-75EB-7B4E-AA0A-EEB4093E825A}"/>
          </ac:picMkLst>
        </pc:picChg>
      </pc:sldChg>
      <pc:sldChg chg="del">
        <pc:chgData name="Riccardo Gobbo" userId="0d04fc686b17e95a" providerId="LiveId" clId="{FD5D5260-68A6-4140-96CD-F964B04056F5}" dt="2024-01-06T11:37:38.250" v="878" actId="47"/>
        <pc:sldMkLst>
          <pc:docMk/>
          <pc:sldMk cId="862123063" sldId="328"/>
        </pc:sldMkLst>
      </pc:sldChg>
      <pc:sldChg chg="new del">
        <pc:chgData name="Riccardo Gobbo" userId="0d04fc686b17e95a" providerId="LiveId" clId="{FD5D5260-68A6-4140-96CD-F964B04056F5}" dt="2024-01-06T11:00:16.426" v="625" actId="680"/>
        <pc:sldMkLst>
          <pc:docMk/>
          <pc:sldMk cId="3172317525" sldId="333"/>
        </pc:sldMkLst>
      </pc:sldChg>
      <pc:sldChg chg="addSp delSp modSp add mod ord">
        <pc:chgData name="Riccardo Gobbo" userId="0d04fc686b17e95a" providerId="LiveId" clId="{FD5D5260-68A6-4140-96CD-F964B04056F5}" dt="2024-01-08T12:32:25.434" v="1114"/>
        <pc:sldMkLst>
          <pc:docMk/>
          <pc:sldMk cId="3361736056" sldId="333"/>
        </pc:sldMkLst>
        <pc:spChg chg="add del mod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4" creationId="{EEE65B35-F8DC-08C0-E295-CDC00E81F0D1}"/>
          </ac:spMkLst>
        </pc:spChg>
        <pc:spChg chg="del">
          <ac:chgData name="Riccardo Gobbo" userId="0d04fc686b17e95a" providerId="LiveId" clId="{FD5D5260-68A6-4140-96CD-F964B04056F5}" dt="2024-01-06T11:42:27.895" v="882" actId="478"/>
          <ac:spMkLst>
            <pc:docMk/>
            <pc:sldMk cId="3361736056" sldId="333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44:07.915" v="931" actId="478"/>
          <ac:spMkLst>
            <pc:docMk/>
            <pc:sldMk cId="3361736056" sldId="333"/>
            <ac:spMk id="7" creationId="{75A35C33-3DE2-8630-D59C-D555CD439BD9}"/>
          </ac:spMkLst>
        </pc:spChg>
        <pc:spChg chg="add del mod modVis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664" creationId="{00000000-0000-0000-0000-000000000000}"/>
          </ac:spMkLst>
        </pc:spChg>
        <pc:grpChg chg="mod">
          <ac:chgData name="Riccardo Gobbo" userId="0d04fc686b17e95a" providerId="LiveId" clId="{FD5D5260-68A6-4140-96CD-F964B04056F5}" dt="2024-01-06T12:49:08.357" v="975" actId="12789"/>
          <ac:grpSpMkLst>
            <pc:docMk/>
            <pc:sldMk cId="3361736056" sldId="333"/>
            <ac:grpSpMk id="16" creationId="{04BB08F6-63C5-9AAC-EA45-BAE468390C16}"/>
          </ac:grpSpMkLst>
        </pc:grpChg>
        <pc:picChg chg="mod">
          <ac:chgData name="Riccardo Gobbo" userId="0d04fc686b17e95a" providerId="LiveId" clId="{FD5D5260-68A6-4140-96CD-F964B04056F5}" dt="2024-01-06T12:49:08.357" v="975" actId="12789"/>
          <ac:picMkLst>
            <pc:docMk/>
            <pc:sldMk cId="3361736056" sldId="333"/>
            <ac:picMk id="18" creationId="{1B7877F7-467B-B653-E343-EC728DCC10F5}"/>
          </ac:picMkLst>
        </pc:picChg>
      </pc:sldChg>
      <pc:sldChg chg="add ord">
        <pc:chgData name="Riccardo Gobbo" userId="0d04fc686b17e95a" providerId="LiveId" clId="{FD5D5260-68A6-4140-96CD-F964B04056F5}" dt="2024-01-08T12:32:25.434" v="1114"/>
        <pc:sldMkLst>
          <pc:docMk/>
          <pc:sldMk cId="2137220424" sldId="334"/>
        </pc:sldMkLst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status="resolved" created="2024-01-03T17:59:08.838" complete="100000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D_C86005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comments/modernComment_14E_7F6365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BAF2A1-6609-CC41-A261-7614219C9587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131EE05D-042C-3149-8B10-5FADBA2A1799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2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Nelle zone piú ricche si concentrano il numero di stazioni pubbliche rispetto a quelle 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GOBBO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C860057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E_7F63654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40714" y="1079383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7AF81F5-2F0C-691C-84DF-CB12B998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" y="2187953"/>
            <a:ext cx="4515480" cy="2686425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372D8E-1E9E-47FA-26BB-0052A3960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92" r="42278" b="10754"/>
          <a:stretch/>
        </p:blipFill>
        <p:spPr>
          <a:xfrm>
            <a:off x="5209334" y="2989970"/>
            <a:ext cx="3788139" cy="10823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510C9C-9283-AC6C-AECA-5562F4CCDFA3}"/>
              </a:ext>
            </a:extLst>
          </p:cNvPr>
          <p:cNvSpPr txBox="1"/>
          <p:nvPr/>
        </p:nvSpPr>
        <p:spPr>
          <a:xfrm>
            <a:off x="881871" y="952098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How many electric cars are registered for each model-year?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Indicator of EV adoption through time.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470FBCF9-5186-C4DE-2AEF-7DD1D94FBB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Cars Over Time</a:t>
            </a:r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PHEV Cars Range and AGI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4BB08F6-63C5-9AAC-EA45-BAE468390C16}"/>
              </a:ext>
            </a:extLst>
          </p:cNvPr>
          <p:cNvGrpSpPr>
            <a:grpSpLocks noChangeAspect="1"/>
          </p:cNvGrpSpPr>
          <p:nvPr/>
        </p:nvGrpSpPr>
        <p:grpSpPr>
          <a:xfrm>
            <a:off x="552450" y="2266466"/>
            <a:ext cx="3403757" cy="2520000"/>
            <a:chOff x="363877" y="400050"/>
            <a:chExt cx="4354173" cy="3223648"/>
          </a:xfrm>
        </p:grpSpPr>
        <p:pic>
          <p:nvPicPr>
            <p:cNvPr id="10" name="Immagine 9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88D92FAE-63ED-F7F0-C0AE-CA7E76F7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878" y="1783676"/>
              <a:ext cx="4354172" cy="1642499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A029AB38-C50B-47A3-B6A6-E6A3046B0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877" y="1981199"/>
              <a:ext cx="4354173" cy="1642499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033AB6A3-6423-C27F-B8C1-A845CAC6B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761"/>
            <a:stretch/>
          </p:blipFill>
          <p:spPr>
            <a:xfrm>
              <a:off x="363878" y="400050"/>
              <a:ext cx="4354172" cy="1383626"/>
            </a:xfrm>
            <a:prstGeom prst="rect">
              <a:avLst/>
            </a:prstGeom>
          </p:spPr>
        </p:pic>
      </p:grpSp>
      <p:pic>
        <p:nvPicPr>
          <p:cNvPr id="18" name="Immagine 17" descr="Immagine che contiene linea, Diagramma, schermata, pendio&#10;&#10;Descrizione generata automaticamente">
            <a:extLst>
              <a:ext uri="{FF2B5EF4-FFF2-40B4-BE49-F238E27FC236}">
                <a16:creationId xmlns:a16="http://schemas.microsoft.com/office/drawing/2014/main" id="{1B7877F7-467B-B653-E343-EC728DCC1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950" y="2191299"/>
            <a:ext cx="4756150" cy="26703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E65B35-F8DC-08C0-E295-CDC00E81F0D1}"/>
              </a:ext>
            </a:extLst>
          </p:cNvPr>
          <p:cNvSpPr txBox="1"/>
          <p:nvPr/>
        </p:nvSpPr>
        <p:spPr>
          <a:xfrm>
            <a:off x="863372" y="1136436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What is the average range of PHEV cars and average AGI for each county?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Do, on average, richer regions buy longer-range hybrid vehicles?</a:t>
            </a:r>
          </a:p>
        </p:txBody>
      </p:sp>
    </p:spTree>
    <p:extLst>
      <p:ext uri="{BB962C8B-B14F-4D97-AF65-F5344CB8AC3E}">
        <p14:creationId xmlns:p14="http://schemas.microsoft.com/office/powerpoint/2010/main" val="33617360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schermata&#10;&#10;Descrizione generata automaticamente">
            <a:extLst>
              <a:ext uri="{FF2B5EF4-FFF2-40B4-BE49-F238E27FC236}">
                <a16:creationId xmlns:a16="http://schemas.microsoft.com/office/drawing/2014/main" id="{30FEFD53-2D11-1A7C-1C7C-F2DD2289F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7" t="11051" b="9140"/>
          <a:stretch/>
        </p:blipFill>
        <p:spPr>
          <a:xfrm>
            <a:off x="1987141" y="2616073"/>
            <a:ext cx="5158231" cy="2205655"/>
          </a:xfrm>
          <a:prstGeom prst="rect">
            <a:avLst/>
          </a:prstGeom>
        </p:spPr>
      </p:pic>
      <p:pic>
        <p:nvPicPr>
          <p:cNvPr id="9" name="Immagine 8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9714C67B-D645-C1D9-A09A-52C21973B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7" t="11215" b="8979"/>
          <a:stretch/>
        </p:blipFill>
        <p:spPr>
          <a:xfrm>
            <a:off x="1992885" y="324228"/>
            <a:ext cx="5152487" cy="22032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6DC928-DCB8-EE09-07D5-0812DDA4E64E}"/>
              </a:ext>
            </a:extLst>
          </p:cNvPr>
          <p:cNvSpPr txBox="1"/>
          <p:nvPr/>
        </p:nvSpPr>
        <p:spPr>
          <a:xfrm>
            <a:off x="607513" y="1295023"/>
            <a:ext cx="1206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EC83B2-9B9C-0593-82A2-F80D78BA466F}"/>
              </a:ext>
            </a:extLst>
          </p:cNvPr>
          <p:cNvSpPr txBox="1"/>
          <p:nvPr/>
        </p:nvSpPr>
        <p:spPr>
          <a:xfrm>
            <a:off x="607513" y="3588095"/>
            <a:ext cx="1206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PHEV car range</a:t>
            </a:r>
          </a:p>
        </p:txBody>
      </p:sp>
    </p:spTree>
    <p:extLst>
      <p:ext uri="{BB962C8B-B14F-4D97-AF65-F5344CB8AC3E}">
        <p14:creationId xmlns:p14="http://schemas.microsoft.com/office/powerpoint/2010/main" val="21372204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881871" y="983148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is the clean and non-clean car count for each production year?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how the amount of clear and non-clean registered vehicles varied over time and their proportion.</a:t>
            </a:r>
          </a:p>
        </p:txBody>
      </p:sp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9B051C1-5A11-ECDB-530D-9320239F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71" y="2163878"/>
            <a:ext cx="4505853" cy="274933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CFF5DCA-75EB-7B4E-AA0A-EEB4093E8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45"/>
          <a:stretch/>
        </p:blipFill>
        <p:spPr>
          <a:xfrm>
            <a:off x="5813684" y="2419168"/>
            <a:ext cx="3118369" cy="22387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6B137D0-16BF-C394-8CA4-985437BD5D5E}"/>
              </a:ext>
            </a:extLst>
          </p:cNvPr>
          <p:cNvSpPr/>
          <p:nvPr/>
        </p:nvSpPr>
        <p:spPr>
          <a:xfrm>
            <a:off x="8407217" y="43645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5941AB-BAC5-7DED-678D-D6695482008E}"/>
              </a:ext>
            </a:extLst>
          </p:cNvPr>
          <p:cNvSpPr/>
          <p:nvPr/>
        </p:nvSpPr>
        <p:spPr>
          <a:xfrm>
            <a:off x="210195" y="1137896"/>
            <a:ext cx="704727" cy="451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664;p39">
            <a:extLst>
              <a:ext uri="{FF2B5EF4-FFF2-40B4-BE49-F238E27FC236}">
                <a16:creationId xmlns:a16="http://schemas.microsoft.com/office/drawing/2014/main" id="{49BA5A31-CF8C-4103-8A49-AD68066D9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and Not </a:t>
            </a: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Cars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0440884-B2CD-1578-C057-51F9F73C4C2A}"/>
              </a:ext>
            </a:extLst>
          </p:cNvPr>
          <p:cNvSpPr/>
          <p:nvPr/>
        </p:nvSpPr>
        <p:spPr>
          <a:xfrm>
            <a:off x="89467" y="1026647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CE22AAD-596F-A1BD-81FB-48A5AAC89C01}"/>
              </a:ext>
            </a:extLst>
          </p:cNvPr>
          <p:cNvSpPr/>
          <p:nvPr/>
        </p:nvSpPr>
        <p:spPr>
          <a:xfrm>
            <a:off x="8305824" y="4364526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7A73409-1C17-3DAD-DB1F-E72404173BB9}"/>
              </a:ext>
            </a:extLst>
          </p:cNvPr>
          <p:cNvGrpSpPr/>
          <p:nvPr/>
        </p:nvGrpSpPr>
        <p:grpSpPr>
          <a:xfrm>
            <a:off x="86650" y="2148301"/>
            <a:ext cx="2920589" cy="1866896"/>
            <a:chOff x="173323" y="1371105"/>
            <a:chExt cx="2920589" cy="1866896"/>
          </a:xfrm>
        </p:grpSpPr>
        <p:pic>
          <p:nvPicPr>
            <p:cNvPr id="14" name="Immagine 13" descr="Immagine che contiene schermata, testo, mappa&#10;&#10;Descrizione generata automaticamente">
              <a:extLst>
                <a:ext uri="{FF2B5EF4-FFF2-40B4-BE49-F238E27FC236}">
                  <a16:creationId xmlns:a16="http://schemas.microsoft.com/office/drawing/2014/main" id="{AD7E60FD-2318-0B50-DF76-B6DC2D792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78" t="9571" r="15416" b="8486"/>
            <a:stretch/>
          </p:blipFill>
          <p:spPr>
            <a:xfrm>
              <a:off x="173323" y="1371105"/>
              <a:ext cx="2920589" cy="186689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DBFF9D13-DFA5-CF4A-668E-584C12128850}"/>
                </a:ext>
              </a:extLst>
            </p:cNvPr>
            <p:cNvSpPr txBox="1"/>
            <p:nvPr/>
          </p:nvSpPr>
          <p:spPr>
            <a:xfrm>
              <a:off x="1979846" y="1371105"/>
              <a:ext cx="11140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Private stations</a:t>
              </a:r>
            </a:p>
          </p:txBody>
        </p:sp>
      </p:grpSp>
      <p:pic>
        <p:nvPicPr>
          <p:cNvPr id="20" name="Immagine 19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A1926CA0-AE5B-323E-13C2-91A37F1A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6" t="7427" r="-6" b="4978"/>
          <a:stretch/>
        </p:blipFill>
        <p:spPr>
          <a:xfrm>
            <a:off x="4582127" y="2040517"/>
            <a:ext cx="4475223" cy="282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10ADC4B-438A-5C03-E5F5-DFAF53DDC1BC}"/>
              </a:ext>
            </a:extLst>
          </p:cNvPr>
          <p:cNvSpPr txBox="1"/>
          <p:nvPr/>
        </p:nvSpPr>
        <p:spPr>
          <a:xfrm>
            <a:off x="7617445" y="2040517"/>
            <a:ext cx="1376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AD5E18-25C8-6102-D049-8A26268DE569}"/>
              </a:ext>
            </a:extLst>
          </p:cNvPr>
          <p:cNvSpPr txBox="1"/>
          <p:nvPr/>
        </p:nvSpPr>
        <p:spPr>
          <a:xfrm>
            <a:off x="1107715" y="963301"/>
            <a:ext cx="73162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are the mean AGI and charging stations amount/type distributions?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the eventual correlation between wealth and charging station density/type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C09B9582-0AE9-347C-A49B-3EC95BEA1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AGI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D6B6DB5-2FAD-0A95-B10D-77A61D26278D}"/>
              </a:ext>
            </a:extLst>
          </p:cNvPr>
          <p:cNvGrpSpPr/>
          <p:nvPr/>
        </p:nvGrpSpPr>
        <p:grpSpPr>
          <a:xfrm>
            <a:off x="2315346" y="3102982"/>
            <a:ext cx="2441058" cy="1909724"/>
            <a:chOff x="1435742" y="2987718"/>
            <a:chExt cx="2441058" cy="1909724"/>
          </a:xfrm>
        </p:grpSpPr>
        <p:pic>
          <p:nvPicPr>
            <p:cNvPr id="16" name="Immagine 15" descr="Immagine che contiene schermata, mappa, testo&#10;&#10;Descrizione generata automaticamente">
              <a:extLst>
                <a:ext uri="{FF2B5EF4-FFF2-40B4-BE49-F238E27FC236}">
                  <a16:creationId xmlns:a16="http://schemas.microsoft.com/office/drawing/2014/main" id="{143F3FAD-BA7D-E7E7-659C-B3EB6E6A9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416" t="8282" r="18267" b="6030"/>
            <a:stretch/>
          </p:blipFill>
          <p:spPr>
            <a:xfrm>
              <a:off x="1435742" y="2987718"/>
              <a:ext cx="2407741" cy="190972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CC78FFF-1BC5-1A18-1005-995F905A4774}"/>
                </a:ext>
              </a:extLst>
            </p:cNvPr>
            <p:cNvSpPr txBox="1"/>
            <p:nvPr/>
          </p:nvSpPr>
          <p:spPr>
            <a:xfrm>
              <a:off x="2823841" y="2987718"/>
              <a:ext cx="10529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Public stations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4847999D-AD1F-0F5A-22B5-0A1FFA68305F}"/>
              </a:ext>
            </a:extLst>
          </p:cNvPr>
          <p:cNvSpPr/>
          <p:nvPr/>
        </p:nvSpPr>
        <p:spPr>
          <a:xfrm>
            <a:off x="8232117" y="4394222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9761D60-FA72-1199-4EA3-977B3E599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2" t="1737" r="14215"/>
          <a:stretch/>
        </p:blipFill>
        <p:spPr>
          <a:xfrm>
            <a:off x="4717218" y="2032622"/>
            <a:ext cx="4091952" cy="27213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63B479-D943-92AE-FB89-2E863D2F93F2}"/>
              </a:ext>
            </a:extLst>
          </p:cNvPr>
          <p:cNvSpPr txBox="1"/>
          <p:nvPr/>
        </p:nvSpPr>
        <p:spPr>
          <a:xfrm>
            <a:off x="852309" y="940014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What are </a:t>
            </a:r>
            <a:r>
              <a:rPr lang="en-GB" sz="160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the cars and the electric stations distributions? </a:t>
            </a:r>
            <a:endParaRPr lang="en-GB" sz="1600" dirty="0">
              <a:effectLst/>
            </a:endParaRP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Highlights the eventual correlation between car density and charging station density</a:t>
            </a:r>
            <a:endParaRPr lang="en-GB" sz="1600" dirty="0">
              <a:effectLst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F174B4-1524-7412-A026-236CC658C2F6}"/>
              </a:ext>
            </a:extLst>
          </p:cNvPr>
          <p:cNvSpPr txBox="1"/>
          <p:nvPr/>
        </p:nvSpPr>
        <p:spPr>
          <a:xfrm>
            <a:off x="1832130" y="1771012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Car density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681862-B482-688F-6D85-D082B904B019}"/>
              </a:ext>
            </a:extLst>
          </p:cNvPr>
          <p:cNvSpPr txBox="1"/>
          <p:nvPr/>
        </p:nvSpPr>
        <p:spPr>
          <a:xfrm>
            <a:off x="6195804" y="1771012"/>
            <a:ext cx="1134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Station density</a:t>
            </a:r>
          </a:p>
        </p:txBody>
      </p:sp>
      <p:pic>
        <p:nvPicPr>
          <p:cNvPr id="17" name="Immagine 16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E29029EA-80AC-4859-B9DC-D713A9FDC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49" t="6864" r="17272" b="5676"/>
          <a:stretch/>
        </p:blipFill>
        <p:spPr>
          <a:xfrm>
            <a:off x="290435" y="2032621"/>
            <a:ext cx="4091952" cy="27207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653BCC-ECA7-97C0-CC3D-42F4A17C8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3" y="1107659"/>
            <a:ext cx="832778" cy="697367"/>
          </a:xfrm>
          <a:prstGeom prst="rect">
            <a:avLst/>
          </a:prstGeom>
        </p:spPr>
      </p:pic>
      <p:sp>
        <p:nvSpPr>
          <p:cNvPr id="2" name="Google Shape;664;p39">
            <a:extLst>
              <a:ext uri="{FF2B5EF4-FFF2-40B4-BE49-F238E27FC236}">
                <a16:creationId xmlns:a16="http://schemas.microsoft.com/office/drawing/2014/main" id="{111E958E-4FBD-AEB8-2293-66C943A02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393560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219017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3280101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1534696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353800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181942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3760113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1962584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data.wa.gov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490</Words>
  <Application>Microsoft Macintosh PowerPoint</Application>
  <PresentationFormat>Presentazione su schermo (16:9)</PresentationFormat>
  <Paragraphs>97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Cars Over Time</vt:lpstr>
      <vt:lpstr>PHEV Cars Range and AGI</vt:lpstr>
      <vt:lpstr>Presentazione standard di PowerPoint</vt:lpstr>
      <vt:lpstr>Clean and Not Clean Cars</vt:lpstr>
      <vt:lpstr>AGI and Station densities</vt:lpstr>
      <vt:lpstr>Car and Station densities</vt:lpstr>
      <vt:lpstr>KG Applications</vt:lpstr>
      <vt:lpstr>04  Future Work</vt:lpstr>
      <vt:lpstr>Future Development &amp; Expansion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Merlo Simone</cp:lastModifiedBy>
  <cp:revision>14</cp:revision>
  <dcterms:modified xsi:type="dcterms:W3CDTF">2024-01-08T17:29:52Z</dcterms:modified>
</cp:coreProperties>
</file>